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12192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50" d="100"/>
          <a:sy n="150" d="100"/>
        </p:scale>
        <p:origin x="816" y="-50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3CBC-12F7-4BF8-9E80-CE836CA3A893}" type="datetimeFigureOut">
              <a:rPr lang="en-IN" smtClean="0"/>
              <a:t>16-12-2024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9F44-4769-4440-8B9D-1812E9CCD5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2426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3CBC-12F7-4BF8-9E80-CE836CA3A893}" type="datetimeFigureOut">
              <a:rPr lang="en-IN" smtClean="0"/>
              <a:t>16-12-2024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9F44-4769-4440-8B9D-1812E9CCD5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3221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3CBC-12F7-4BF8-9E80-CE836CA3A893}" type="datetimeFigureOut">
              <a:rPr lang="en-IN" smtClean="0"/>
              <a:t>16-12-2024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9F44-4769-4440-8B9D-1812E9CCD5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4060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3CBC-12F7-4BF8-9E80-CE836CA3A893}" type="datetimeFigureOut">
              <a:rPr lang="en-IN" smtClean="0"/>
              <a:t>16-12-2024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9F44-4769-4440-8B9D-1812E9CCD5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6296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3CBC-12F7-4BF8-9E80-CE836CA3A893}" type="datetimeFigureOut">
              <a:rPr lang="en-IN" smtClean="0"/>
              <a:t>16-12-2024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9F44-4769-4440-8B9D-1812E9CCD5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1628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3CBC-12F7-4BF8-9E80-CE836CA3A893}" type="datetimeFigureOut">
              <a:rPr lang="en-IN" smtClean="0"/>
              <a:t>16-12-2024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9F44-4769-4440-8B9D-1812E9CCD5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3157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3CBC-12F7-4BF8-9E80-CE836CA3A893}" type="datetimeFigureOut">
              <a:rPr lang="en-IN" smtClean="0"/>
              <a:t>16-12-2024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9F44-4769-4440-8B9D-1812E9CCD5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2726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3CBC-12F7-4BF8-9E80-CE836CA3A893}" type="datetimeFigureOut">
              <a:rPr lang="en-IN" smtClean="0"/>
              <a:t>16-12-2024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9F44-4769-4440-8B9D-1812E9CCD5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1022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3CBC-12F7-4BF8-9E80-CE836CA3A893}" type="datetimeFigureOut">
              <a:rPr lang="en-IN" smtClean="0"/>
              <a:t>16-12-2024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9F44-4769-4440-8B9D-1812E9CCD5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3477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3CBC-12F7-4BF8-9E80-CE836CA3A893}" type="datetimeFigureOut">
              <a:rPr lang="en-IN" smtClean="0"/>
              <a:t>16-12-2024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9F44-4769-4440-8B9D-1812E9CCD5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2686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3CBC-12F7-4BF8-9E80-CE836CA3A893}" type="datetimeFigureOut">
              <a:rPr lang="en-IN" smtClean="0"/>
              <a:t>16-12-2024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9F44-4769-4440-8B9D-1812E9CCD5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6702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43CBC-12F7-4BF8-9E80-CE836CA3A893}" type="datetimeFigureOut">
              <a:rPr lang="en-IN" smtClean="0"/>
              <a:t>16-12-2024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39F44-4769-4440-8B9D-1812E9CCD53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172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465ABF7-5B0A-CD82-5216-15EC91028464}"/>
              </a:ext>
            </a:extLst>
          </p:cNvPr>
          <p:cNvGrpSpPr/>
          <p:nvPr/>
        </p:nvGrpSpPr>
        <p:grpSpPr>
          <a:xfrm>
            <a:off x="0" y="4192777"/>
            <a:ext cx="6858007" cy="1362744"/>
            <a:chOff x="0" y="5364490"/>
            <a:chExt cx="6858007" cy="205158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6FA4C61-E784-592F-8183-8A8A01640A04}"/>
                </a:ext>
              </a:extLst>
            </p:cNvPr>
            <p:cNvSpPr txBox="1"/>
            <p:nvPr/>
          </p:nvSpPr>
          <p:spPr>
            <a:xfrm>
              <a:off x="7" y="5661743"/>
              <a:ext cx="6858000" cy="175432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200" dirty="0"/>
            </a:p>
            <a:p>
              <a:endParaRPr lang="en-US" sz="1200" dirty="0"/>
            </a:p>
            <a:p>
              <a:endParaRPr lang="en-US" sz="1200" dirty="0"/>
            </a:p>
            <a:p>
              <a:endParaRPr lang="en-US" sz="1200" dirty="0"/>
            </a:p>
            <a:p>
              <a:endParaRPr lang="en-US" sz="1200" dirty="0"/>
            </a:p>
            <a:p>
              <a:endParaRPr lang="en-US" sz="1200" dirty="0"/>
            </a:p>
            <a:p>
              <a:endParaRPr lang="en-US" sz="1200" dirty="0"/>
            </a:p>
            <a:p>
              <a:endParaRPr lang="en-US" sz="1200" dirty="0"/>
            </a:p>
            <a:p>
              <a:endParaRPr lang="en-US" sz="12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89A84AF-2015-F177-CA7A-4DAACA0BE618}"/>
                </a:ext>
              </a:extLst>
            </p:cNvPr>
            <p:cNvSpPr/>
            <p:nvPr/>
          </p:nvSpPr>
          <p:spPr>
            <a:xfrm>
              <a:off x="0" y="5364490"/>
              <a:ext cx="6858000" cy="30479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Arial Narrow" panose="020B0606020202030204" pitchFamily="34" charset="0"/>
                </a:rPr>
                <a:t>AIMS / OBJECTIVES</a:t>
              </a:r>
              <a:endParaRPr lang="en-IN" sz="1600" b="1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8810399-AC5B-5D56-E84D-23478FC2132D}"/>
              </a:ext>
            </a:extLst>
          </p:cNvPr>
          <p:cNvGrpSpPr/>
          <p:nvPr/>
        </p:nvGrpSpPr>
        <p:grpSpPr>
          <a:xfrm>
            <a:off x="0" y="8059078"/>
            <a:ext cx="6858007" cy="2051577"/>
            <a:chOff x="10346266" y="3990541"/>
            <a:chExt cx="2908856" cy="205157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78DFB3-19D4-06B6-7679-3CE6D0C41563}"/>
                </a:ext>
              </a:extLst>
            </p:cNvPr>
            <p:cNvSpPr txBox="1"/>
            <p:nvPr/>
          </p:nvSpPr>
          <p:spPr>
            <a:xfrm>
              <a:off x="10346269" y="4287792"/>
              <a:ext cx="2908853" cy="17543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200" dirty="0"/>
            </a:p>
            <a:p>
              <a:endParaRPr lang="en-US" sz="1200" dirty="0"/>
            </a:p>
            <a:p>
              <a:endParaRPr lang="en-US" sz="1200" dirty="0"/>
            </a:p>
            <a:p>
              <a:endParaRPr lang="en-US" sz="1200" dirty="0"/>
            </a:p>
            <a:p>
              <a:endParaRPr lang="en-US" sz="1200" dirty="0"/>
            </a:p>
            <a:p>
              <a:endParaRPr lang="en-US" sz="1200" dirty="0"/>
            </a:p>
            <a:p>
              <a:endParaRPr lang="en-US" sz="1200" dirty="0"/>
            </a:p>
            <a:p>
              <a:endParaRPr lang="en-US" sz="1200" dirty="0"/>
            </a:p>
            <a:p>
              <a:endParaRPr lang="en-US" sz="12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1BFF10B-D509-D701-BABD-18F24271A85F}"/>
                </a:ext>
              </a:extLst>
            </p:cNvPr>
            <p:cNvSpPr/>
            <p:nvPr/>
          </p:nvSpPr>
          <p:spPr>
            <a:xfrm>
              <a:off x="10346266" y="3990541"/>
              <a:ext cx="2908853" cy="30479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Arial Narrow" panose="020B0606020202030204" pitchFamily="34" charset="0"/>
                </a:rPr>
                <a:t>RESULTS &amp; DISCUSSION</a:t>
              </a:r>
              <a:endParaRPr lang="en-IN" sz="1600" b="1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61D757-49DF-D897-A670-ADE1FB0B1659}"/>
              </a:ext>
            </a:extLst>
          </p:cNvPr>
          <p:cNvGrpSpPr/>
          <p:nvPr/>
        </p:nvGrpSpPr>
        <p:grpSpPr>
          <a:xfrm>
            <a:off x="-1" y="2201150"/>
            <a:ext cx="6858001" cy="1910911"/>
            <a:chOff x="-1" y="2611436"/>
            <a:chExt cx="6858001" cy="205157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7E739C9-0320-F159-25AE-A50491D85A45}"/>
                </a:ext>
              </a:extLst>
            </p:cNvPr>
            <p:cNvSpPr txBox="1"/>
            <p:nvPr/>
          </p:nvSpPr>
          <p:spPr>
            <a:xfrm>
              <a:off x="2" y="2908687"/>
              <a:ext cx="6857998" cy="17543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200" dirty="0"/>
            </a:p>
            <a:p>
              <a:endParaRPr lang="en-US" sz="1200" dirty="0"/>
            </a:p>
            <a:p>
              <a:endParaRPr lang="en-US" sz="1200" dirty="0"/>
            </a:p>
            <a:p>
              <a:endParaRPr lang="en-US" sz="1200" dirty="0"/>
            </a:p>
            <a:p>
              <a:endParaRPr lang="en-US" sz="1200" dirty="0"/>
            </a:p>
            <a:p>
              <a:endParaRPr lang="en-US" sz="1200" dirty="0"/>
            </a:p>
            <a:p>
              <a:endParaRPr lang="en-US" sz="1200" dirty="0"/>
            </a:p>
            <a:p>
              <a:endParaRPr lang="en-US" sz="1200" dirty="0"/>
            </a:p>
            <a:p>
              <a:endParaRPr lang="en-US" sz="12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4699D57-6750-6525-464C-0EDF39A5776B}"/>
                </a:ext>
              </a:extLst>
            </p:cNvPr>
            <p:cNvSpPr/>
            <p:nvPr/>
          </p:nvSpPr>
          <p:spPr>
            <a:xfrm>
              <a:off x="-1" y="2611436"/>
              <a:ext cx="6857998" cy="30479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Arial Narrow" panose="020B0606020202030204" pitchFamily="34" charset="0"/>
                </a:rPr>
                <a:t>INTRODUCTION</a:t>
              </a:r>
              <a:endParaRPr lang="en-IN" sz="1600" b="1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B078EF6-CEE6-AAD8-4BE3-8F43E2B0D9AE}"/>
              </a:ext>
            </a:extLst>
          </p:cNvPr>
          <p:cNvGrpSpPr/>
          <p:nvPr/>
        </p:nvGrpSpPr>
        <p:grpSpPr>
          <a:xfrm>
            <a:off x="-14" y="5622098"/>
            <a:ext cx="6858007" cy="2365676"/>
            <a:chOff x="10346266" y="3969118"/>
            <a:chExt cx="2908856" cy="205157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4E7749A-9755-EEB1-07EB-137DFBF272B1}"/>
                </a:ext>
              </a:extLst>
            </p:cNvPr>
            <p:cNvSpPr txBox="1"/>
            <p:nvPr/>
          </p:nvSpPr>
          <p:spPr>
            <a:xfrm>
              <a:off x="10346269" y="4266369"/>
              <a:ext cx="2908853" cy="17543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200" dirty="0"/>
            </a:p>
            <a:p>
              <a:endParaRPr lang="en-US" sz="1200" dirty="0"/>
            </a:p>
            <a:p>
              <a:endParaRPr lang="en-US" sz="1200" dirty="0"/>
            </a:p>
            <a:p>
              <a:endParaRPr lang="en-US" sz="1200" dirty="0"/>
            </a:p>
            <a:p>
              <a:endParaRPr lang="en-US" sz="1200" dirty="0"/>
            </a:p>
            <a:p>
              <a:endParaRPr lang="en-US" sz="1200" dirty="0"/>
            </a:p>
            <a:p>
              <a:endParaRPr lang="en-US" sz="1200" dirty="0"/>
            </a:p>
            <a:p>
              <a:endParaRPr lang="en-US" sz="1200" dirty="0"/>
            </a:p>
            <a:p>
              <a:endParaRPr lang="en-US" sz="12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EE9BB98-0AA3-D02A-0C51-D4E0A684CFCB}"/>
                </a:ext>
              </a:extLst>
            </p:cNvPr>
            <p:cNvSpPr/>
            <p:nvPr/>
          </p:nvSpPr>
          <p:spPr>
            <a:xfrm>
              <a:off x="10346266" y="3969118"/>
              <a:ext cx="2908853" cy="30479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Arial Narrow" panose="020B0606020202030204" pitchFamily="34" charset="0"/>
                </a:rPr>
                <a:t>MATERIALS / METHODS</a:t>
              </a:r>
              <a:endParaRPr lang="en-IN" sz="1600" b="1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DCA2D19-FDDD-3751-91DB-3540E449764F}"/>
              </a:ext>
            </a:extLst>
          </p:cNvPr>
          <p:cNvGrpSpPr/>
          <p:nvPr/>
        </p:nvGrpSpPr>
        <p:grpSpPr>
          <a:xfrm>
            <a:off x="0" y="10166196"/>
            <a:ext cx="6858007" cy="1371753"/>
            <a:chOff x="0" y="4616454"/>
            <a:chExt cx="6858007" cy="205157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1967CB7-B2ED-6390-C609-D3AE17FDB05A}"/>
                </a:ext>
              </a:extLst>
            </p:cNvPr>
            <p:cNvSpPr txBox="1"/>
            <p:nvPr/>
          </p:nvSpPr>
          <p:spPr>
            <a:xfrm>
              <a:off x="7" y="4913705"/>
              <a:ext cx="6858000" cy="17543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200" dirty="0"/>
            </a:p>
            <a:p>
              <a:endParaRPr lang="en-US" sz="1200" dirty="0"/>
            </a:p>
            <a:p>
              <a:endParaRPr lang="en-US" sz="1200" dirty="0"/>
            </a:p>
            <a:p>
              <a:endParaRPr lang="en-US" sz="1200" dirty="0"/>
            </a:p>
            <a:p>
              <a:endParaRPr lang="en-US" sz="1200" dirty="0"/>
            </a:p>
            <a:p>
              <a:endParaRPr lang="en-US" sz="1200" dirty="0"/>
            </a:p>
            <a:p>
              <a:endParaRPr lang="en-US" sz="1200" dirty="0"/>
            </a:p>
            <a:p>
              <a:endParaRPr lang="en-US" sz="1200" dirty="0"/>
            </a:p>
            <a:p>
              <a:endParaRPr lang="en-US" sz="12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8F7948F-9083-6D60-1AD9-61047EFBD219}"/>
                </a:ext>
              </a:extLst>
            </p:cNvPr>
            <p:cNvSpPr/>
            <p:nvPr/>
          </p:nvSpPr>
          <p:spPr>
            <a:xfrm>
              <a:off x="0" y="4616454"/>
              <a:ext cx="6858000" cy="30479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Arial Narrow" panose="020B0606020202030204" pitchFamily="34" charset="0"/>
                </a:rPr>
                <a:t>AIMS / OBJECTIVES</a:t>
              </a:r>
              <a:endParaRPr lang="en-IN" sz="1600" b="1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9888CF7-A055-1315-B86C-E914962910A0}"/>
              </a:ext>
            </a:extLst>
          </p:cNvPr>
          <p:cNvSpPr txBox="1"/>
          <p:nvPr/>
        </p:nvSpPr>
        <p:spPr>
          <a:xfrm>
            <a:off x="-1" y="1200169"/>
            <a:ext cx="6858001" cy="11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dirty="0">
                <a:latin typeface="Arial Narrow" panose="020B0606020202030204" pitchFamily="34" charset="0"/>
              </a:rPr>
              <a:t>[Title of the E-Poster]</a:t>
            </a: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[Presenting Author’s Name &amp; Affiliation]</a:t>
            </a:r>
          </a:p>
          <a:p>
            <a:pPr algn="ctr"/>
            <a:r>
              <a:rPr lang="en-US" sz="1400" b="1" dirty="0">
                <a:latin typeface="Arial Narrow" panose="020B0606020202030204" pitchFamily="34" charset="0"/>
              </a:rPr>
              <a:t>[Co - Author’s Name &amp; Affiliation]</a:t>
            </a:r>
          </a:p>
          <a:p>
            <a:pPr algn="ctr">
              <a:lnSpc>
                <a:spcPct val="150000"/>
              </a:lnSpc>
            </a:pPr>
            <a:endParaRPr lang="en-US" sz="1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983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34</Words>
  <Application>Microsoft Office PowerPoint</Application>
  <PresentationFormat>Widescreen</PresentationFormat>
  <Paragraphs>43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sanju</dc:creator>
  <cp:lastModifiedBy>sanju</cp:lastModifiedBy>
  <cp:revision>1</cp:revision>
  <dcterms:created xsi:type="dcterms:W3CDTF">2024-12-16T10:30:15Z</dcterms:created>
  <dcterms:modified xsi:type="dcterms:W3CDTF">2024-12-16T10:33:29Z</dcterms:modified>
</cp:coreProperties>
</file>