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D89B-7F9F-D2F5-6825-55BA40450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C7C2C-A70B-3A3B-4DA5-FD5894398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1B60D-D390-377C-6F49-F8AF2E93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EBA2-95FF-4626-9779-A171A0DBC6C1}" type="datetimeFigureOut">
              <a:rPr lang="en-IN" smtClean="0"/>
              <a:t>17-Dec-24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CF0D5-6031-E4B5-6304-AC3010FE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6133F-FDD2-3765-483F-E03FF0F1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2962-F623-421C-A39B-DE42548F85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7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7D7C-A79A-0730-5CC6-2EFEB59F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906AE-53D5-6D40-9789-C57EFBA08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39466-65D3-6EE3-E529-8C01FE89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EBA2-95FF-4626-9779-A171A0DBC6C1}" type="datetimeFigureOut">
              <a:rPr lang="en-IN" smtClean="0"/>
              <a:t>17-Dec-24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F4C13-2F80-7E77-6A67-1233B126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843B3-BB2B-9659-3737-BF5DC1B8D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2962-F623-421C-A39B-DE42548F85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602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8EE05D-DAD5-D9B9-01B3-07C9C3AF1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57ED0-ACC6-102D-DDDA-F27C8B985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E7B86-ECA9-77D6-528B-D4230BE1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EBA2-95FF-4626-9779-A171A0DBC6C1}" type="datetimeFigureOut">
              <a:rPr lang="en-IN" smtClean="0"/>
              <a:t>17-Dec-24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311D0-A9B4-E582-95A2-D3875DD1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74AFA-4C7E-1640-99A3-C5CD0639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2962-F623-421C-A39B-DE42548F85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362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3323-9612-D78A-6591-60B453B2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D1991-169D-2D18-3B26-6D62E8D6C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1994C-FE1D-7913-ACF8-E421492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EBA2-95FF-4626-9779-A171A0DBC6C1}" type="datetimeFigureOut">
              <a:rPr lang="en-IN" smtClean="0"/>
              <a:t>17-Dec-24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60253-DDD9-86D8-2DAB-0E96B58DA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FA2BF-1E7C-41D0-2A64-BF4FC8BD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2962-F623-421C-A39B-DE42548F85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511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55E2-AE99-F759-F66E-D661CF45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DDB51-697B-59CF-6C9B-44B6BD08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96F34-3932-2573-9E6F-D3C7151A2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EBA2-95FF-4626-9779-A171A0DBC6C1}" type="datetimeFigureOut">
              <a:rPr lang="en-IN" smtClean="0"/>
              <a:t>17-Dec-24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95C5-658A-6EAE-EAD2-78FFBF37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32860-42CA-66D5-C812-24E987C6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2962-F623-421C-A39B-DE42548F85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613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1389-E114-3E90-9139-56B0D232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8D829-EDF9-7564-A4A8-054DEAD31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78546-0406-D134-AC69-95CC578D7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35806-509F-E34C-8178-D245BD52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EBA2-95FF-4626-9779-A171A0DBC6C1}" type="datetimeFigureOut">
              <a:rPr lang="en-IN" smtClean="0"/>
              <a:t>17-Dec-24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DD580-1684-296C-B063-FB4A82A8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89B86-AEE9-2AF5-F9A1-0F0E4C37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2962-F623-421C-A39B-DE42548F85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536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FA4E1-AA4F-1D8A-9187-B62BC10FE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2E687-7B52-4DC4-E61D-DBB8A751D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51180-D870-A4DE-DA28-143807A00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ED91F-8265-F199-FDF8-430D7AC44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BCE00-92AD-5E82-1D47-1D23AA388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BA1AB1-1ECC-5677-CCE0-A1CC6FD1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EBA2-95FF-4626-9779-A171A0DBC6C1}" type="datetimeFigureOut">
              <a:rPr lang="en-IN" smtClean="0"/>
              <a:t>17-Dec-24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95D5DC-AFBD-81BB-E3DC-4B3C3F8E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FD347-A4A5-F03D-80DD-4A75A8BA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2962-F623-421C-A39B-DE42548F85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022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0A3B-8F3B-5E7E-A843-EC53E7EF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CBA9D-AE39-1F17-2AB3-AABBF135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EBA2-95FF-4626-9779-A171A0DBC6C1}" type="datetimeFigureOut">
              <a:rPr lang="en-IN" smtClean="0"/>
              <a:t>17-Dec-24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DAAED-B47E-F1E3-FBB8-71A6C604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5839C-88E2-D68F-B48C-0299088B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2962-F623-421C-A39B-DE42548F85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866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8465D-DFEE-C3F8-88FA-43F7E88A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EBA2-95FF-4626-9779-A171A0DBC6C1}" type="datetimeFigureOut">
              <a:rPr lang="en-IN" smtClean="0"/>
              <a:t>17-Dec-24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0F00A-764B-8E71-217E-61E4427E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C8AE8-9749-D224-A65D-4C37C76A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2962-F623-421C-A39B-DE42548F85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010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8AAA-D9B6-423A-8334-22936BDE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2D05B-5A12-F93F-934C-7EE450221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100C1-68A0-D8ED-C2A6-EAB2E0DA0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E0B23-8372-7873-80E0-F1584043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EBA2-95FF-4626-9779-A171A0DBC6C1}" type="datetimeFigureOut">
              <a:rPr lang="en-IN" smtClean="0"/>
              <a:t>17-Dec-24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5E5DC-619E-160C-0C09-E9BB3C45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83D05-95FA-B7E7-DAAB-FA57BC8A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2962-F623-421C-A39B-DE42548F85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826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8BF4-5B73-1590-B958-DCA223A2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E8F63-0C8D-4951-4ABA-A5D5BCFBE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AE702-A576-A645-6186-A120B2841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F4EB4-64D7-B5CB-6FDE-CBFA867D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EBA2-95FF-4626-9779-A171A0DBC6C1}" type="datetimeFigureOut">
              <a:rPr lang="en-IN" smtClean="0"/>
              <a:t>17-Dec-24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29FCB-F9EF-4577-3ED5-11CF5B26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AEAF6-4380-0E2D-C51E-ECEF8D0F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2962-F623-421C-A39B-DE42548F85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41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78342-B09E-CC75-18A9-6212B14B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29305-EEE1-7B94-E491-EF1F8F61F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9A618-E715-97BD-DB68-1BF0E996B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EBA2-95FF-4626-9779-A171A0DBC6C1}" type="datetimeFigureOut">
              <a:rPr lang="en-IN" smtClean="0"/>
              <a:t>17-Dec-24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33CF8-E477-803E-9745-87BCC3E50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195C7-7FC8-3F34-5BFB-CB33689D9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2962-F623-421C-A39B-DE42548F85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91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6245-D1E9-7A4E-F0C9-A40AE7705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2443"/>
            <a:ext cx="9144000" cy="2387600"/>
          </a:xfrm>
        </p:spPr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29CC2-E632-5E2B-79CC-16915CB6E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3598"/>
            <a:ext cx="9144000" cy="1655762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7297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 singh</dc:creator>
  <cp:lastModifiedBy>pratap dasiga</cp:lastModifiedBy>
  <cp:revision>8</cp:revision>
  <dcterms:created xsi:type="dcterms:W3CDTF">2023-12-05T07:44:49Z</dcterms:created>
  <dcterms:modified xsi:type="dcterms:W3CDTF">2024-12-17T05:23:05Z</dcterms:modified>
</cp:coreProperties>
</file>